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5" r:id="rId4"/>
    <p:sldId id="273" r:id="rId5"/>
    <p:sldId id="275" r:id="rId6"/>
    <p:sldId id="276" r:id="rId7"/>
    <p:sldId id="277" r:id="rId8"/>
    <p:sldId id="278" r:id="rId9"/>
    <p:sldId id="296" r:id="rId10"/>
    <p:sldId id="280" r:id="rId11"/>
    <p:sldId id="283" r:id="rId12"/>
    <p:sldId id="284" r:id="rId13"/>
    <p:sldId id="287" r:id="rId14"/>
    <p:sldId id="279" r:id="rId15"/>
    <p:sldId id="288" r:id="rId16"/>
    <p:sldId id="289" r:id="rId17"/>
    <p:sldId id="290" r:id="rId18"/>
    <p:sldId id="292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1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9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1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8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7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B9E8-AE51-4124-923D-7970CCFD908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BA39-C56F-4B45-A8AC-1BCDA3DEA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6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“Heroes and Villains”</a:t>
            </a:r>
          </a:p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4:18-19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4:18-19</a:t>
            </a:r>
          </a:p>
          <a:p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b="1" baseline="3000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18 </a:t>
            </a:r>
            <a:r>
              <a:rPr lang="en-US" sz="28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path of the righteous is like the morning </a:t>
            </a: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sun,</a:t>
            </a:r>
            <a:r>
              <a:rPr lang="en-US" sz="28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shining </a:t>
            </a:r>
            <a:r>
              <a:rPr lang="en-US" sz="28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ever brighter till the full light of day.</a:t>
            </a: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800" b="1" baseline="3000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19 </a:t>
            </a:r>
            <a:r>
              <a:rPr lang="en-US" sz="28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But the way of the wicked is like deep </a:t>
            </a: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darkness;</a:t>
            </a:r>
            <a:r>
              <a:rPr lang="en-US" sz="28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 </a:t>
            </a:r>
            <a:r>
              <a:rPr lang="en-US" sz="28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 not know what makes them stumble.</a:t>
            </a:r>
          </a:p>
        </p:txBody>
      </p:sp>
    </p:spTree>
    <p:extLst>
      <p:ext uri="{BB962C8B-B14F-4D97-AF65-F5344CB8AC3E}">
        <p14:creationId xmlns:p14="http://schemas.microsoft.com/office/powerpoint/2010/main" val="3285486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TRENDS</a:t>
            </a:r>
          </a:p>
          <a:p>
            <a:endParaRPr lang="en-US" sz="2800" b="1" dirty="0" smtClean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Righteousness brings life to individual and community. Wickedness brings destruction to individual and community.</a:t>
            </a:r>
            <a:b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b="1" dirty="0" smtClean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 can’t fake righteousness or wickedness.</a:t>
            </a:r>
            <a:b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b="1" dirty="0" smtClean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God sees and will judge the righteous and the wicked.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2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1022"/>
            <a:ext cx="724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Impact on </a:t>
            </a:r>
            <a:r>
              <a:rPr lang="en-US" sz="2800" b="1" u="sng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individual</a:t>
            </a: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community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1" y="534242"/>
            <a:ext cx="6399102" cy="62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28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5:22</a:t>
            </a:r>
          </a:p>
          <a:p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b="1" baseline="30000" dirty="0" smtClean="0">
                <a:solidFill>
                  <a:srgbClr val="444444"/>
                </a:solidFill>
              </a:rPr>
              <a:t>22 </a:t>
            </a:r>
            <a:r>
              <a:rPr lang="en-US" sz="2800" b="1" dirty="0" smtClean="0">
                <a:solidFill>
                  <a:srgbClr val="444444"/>
                </a:solidFill>
              </a:rPr>
              <a:t>The evil deeds of the wicked ensnare them;</a:t>
            </a:r>
            <a:br>
              <a:rPr lang="en-US" sz="2800" b="1" dirty="0" smtClean="0">
                <a:solidFill>
                  <a:srgbClr val="444444"/>
                </a:solidFill>
              </a:rPr>
            </a:br>
            <a:r>
              <a:rPr lang="en-US" sz="2800" b="1" dirty="0" smtClean="0">
                <a:solidFill>
                  <a:srgbClr val="444444"/>
                </a:solidFill>
              </a:rPr>
              <a:t>    the cords of their sins hold them fast.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70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“Heroes and Villains”</a:t>
            </a:r>
          </a:p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4:18-19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58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1022"/>
            <a:ext cx="724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Impact on individual and </a:t>
            </a:r>
            <a:r>
              <a:rPr lang="en-US" sz="2800" b="1" u="sng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" y="534241"/>
            <a:ext cx="7468857" cy="54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2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5" y="177282"/>
            <a:ext cx="794527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27:23-27</a:t>
            </a:r>
          </a:p>
          <a:p>
            <a:endParaRPr lang="en-US" sz="27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700" b="1" baseline="3000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23 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 sure you know the condition of your flocks,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   give careful attention to your herds;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b="1" baseline="3000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24 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riches do not endure forever,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   and a crown is not secure for all generations.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b="1" baseline="3000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25 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 the hay is removed and new growth 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appears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grass from the hills is gathered in,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b="1" baseline="3000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26 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lambs will provide you with clothing,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   and the goats with the price of a field.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700" b="1" baseline="30000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27 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 will have plenty of goats’ milk to feed your 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family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7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</a:t>
            </a:r>
            <a:r>
              <a:rPr lang="en-US" sz="2700" b="1" dirty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nourish your female servants.</a:t>
            </a:r>
          </a:p>
        </p:txBody>
      </p:sp>
    </p:spTree>
    <p:extLst>
      <p:ext uri="{BB962C8B-B14F-4D97-AF65-F5344CB8AC3E}">
        <p14:creationId xmlns:p14="http://schemas.microsoft.com/office/powerpoint/2010/main" val="121588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“Heroes and Villains”</a:t>
            </a:r>
          </a:p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4:18-19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2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1022"/>
            <a:ext cx="724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Can’t fake righteousness or wickedness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753"/>
            <a:ext cx="7616254" cy="6126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1622" y="4588625"/>
            <a:ext cx="399011" cy="232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07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1022"/>
            <a:ext cx="7249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Righteous and wicked will be judged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73"/>
            <a:ext cx="7611578" cy="334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know that evil exists.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hope for an external solution to evil.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like to identify righteousness and wickedness.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07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“Heroes and Villains”</a:t>
            </a:r>
          </a:p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4:18-19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“Heroes and Villains”</a:t>
            </a:r>
          </a:p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4:18-19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Original Conditions of Creation</a:t>
            </a:r>
          </a:p>
          <a:p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Plenty, not scarcity. (Genesis 1:29)</a:t>
            </a:r>
            <a:b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b="1" dirty="0" smtClean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Universal peace. (Isaiah 11:6-9)</a:t>
            </a:r>
            <a:b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b="1" dirty="0" smtClean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Tender relationships. (Genesis 1:19-23)</a:t>
            </a:r>
            <a:b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2800" b="1" dirty="0" smtClean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God’s good dominion. (Genesis 1:2-2:3)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0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Heroes represent God’s original intent</a:t>
            </a:r>
          </a:p>
          <a:p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Villains represent sin’s curse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3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Thanos</a:t>
            </a:r>
            <a:endParaRPr lang="en-US" sz="2800" b="1" dirty="0" smtClean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US" sz="2800" b="1" i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Scarcity vs. Abundance</a:t>
            </a:r>
            <a:endParaRPr lang="en-US" sz="2800" b="1" i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79" y="1815678"/>
            <a:ext cx="5816831" cy="33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7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Joker</a:t>
            </a:r>
          </a:p>
          <a:p>
            <a:pPr algn="ctr"/>
            <a:r>
              <a:rPr lang="en-US" sz="2800" b="1" i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Chaos vs. Order</a:t>
            </a:r>
            <a:endParaRPr lang="en-US" sz="2800" b="1" i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03" y="1953491"/>
            <a:ext cx="5329383" cy="29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18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Shredder</a:t>
            </a:r>
          </a:p>
          <a:p>
            <a:pPr algn="ctr"/>
            <a:r>
              <a:rPr lang="en-US" sz="2800" b="1" i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Wicked Rule vs. Righteous Rule </a:t>
            </a:r>
            <a:endParaRPr lang="en-US" sz="2800" b="1" i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45" y="1900756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9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52" y="177282"/>
            <a:ext cx="724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“Heroes and Villains”</a:t>
            </a:r>
          </a:p>
          <a:p>
            <a:pPr algn="ctr"/>
            <a:r>
              <a:rPr lang="en-US" sz="2800" b="1" dirty="0" smtClean="0">
                <a:solidFill>
                  <a:srgbClr val="44444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Proverbs 4:18-19</a:t>
            </a:r>
            <a:endParaRPr lang="en-US" sz="2800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159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Tetrault</dc:creator>
  <cp:lastModifiedBy>Mike Tetrault</cp:lastModifiedBy>
  <cp:revision>16</cp:revision>
  <dcterms:created xsi:type="dcterms:W3CDTF">2022-06-26T04:09:37Z</dcterms:created>
  <dcterms:modified xsi:type="dcterms:W3CDTF">2022-06-27T10:53:14Z</dcterms:modified>
</cp:coreProperties>
</file>